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8E0CFA-D105-42C7-B1DC-52BC9A0900A3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E1C7AA0-1422-4797-833F-58CEBF03BB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CAD552-0478-4A4A-BBAC-F5B7219505E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A57E5-EB13-47E8-A7EA-B5B0349313E7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303CF-9CB7-46EC-B36D-CFB1E5755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3BF2-6D72-492B-9C17-09F73E36B53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0E93F-F1BE-4E3D-A84F-764AD105F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EFAC1-4359-46F8-828F-D5E9547225B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B926B-0927-4271-A03C-3EE817E3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DFE74-666B-434E-B9D6-8AE80DDB4ED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3309C-7EEC-4FC5-A57C-67641AE8C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AD958-67C7-45DB-91C6-DDFA42172AA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E95FC-3345-4AD1-A6B1-CBC60E4A9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169FB-9EC7-4224-B167-1A3AAFFF355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9B66B-90DB-4129-BD4D-36AF52B4E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E9A3E-255E-4CB4-A80C-EC9ED0324CC6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7ECBC-2B9B-4AE7-8AD3-3C4679BE4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42D53-CE73-4706-989F-5F14620EF563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676F-6E90-448A-B2E6-67636C913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59287-7BF5-4BB1-A1A7-506F27A3A16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A75A8-9F2D-4FFB-99DD-700F6840A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37152-FC94-4D69-A704-CFCF54C94F26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5CE-701F-4725-845D-09C8E747C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D63F8-1F23-4A99-86E2-E98CC90BF617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9A97B-88AF-46DF-AA64-4D33149CD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A8B2E7-7E4C-43FF-8F9F-33FAD33840D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E9A8A4-B1E5-45C1-8CEC-0BDD5CF14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6" descr="C:\Users\TEMP.laurent-PC.004\Pictures\2011.07.12  for Osmar\Region To recov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2263" y="3132138"/>
            <a:ext cx="1524000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 descr="C:\Users\TEMP.laurent-PC.004\Pictures\2011.07.12  for Osmar\Original Imag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3105150"/>
            <a:ext cx="15287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 descr="C:\Users\TEMP.laurent-PC.004\Pictures\2011.07.12  for Osmar\Mask to get the main regio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990600"/>
            <a:ext cx="15287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C:\Users\TEMP.laurent-PC.004\Pictures\2011.07.12  for Osmar\After Thresholding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24475" y="990600"/>
            <a:ext cx="15335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 descr="C:\Users\TEMP.laurent-PC.004\Pictures\2011.07.12  for Osmar\Final combined mask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28900" y="5086350"/>
            <a:ext cx="15335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4" descr="C:\Users\TEMP.laurent-PC.004\Pictures\2011.07.12  for Osmar\Final region left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87975" y="5105400"/>
            <a:ext cx="15097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81000" y="152400"/>
            <a:ext cx="86645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all" dirty="0">
                <a:latin typeface="+mn-lt"/>
              </a:rPr>
              <a:t>Comparison between global based global threshold and thresholding  Plus boundary recovery</a:t>
            </a:r>
            <a:endParaRPr lang="en-US" cap="all" dirty="0">
              <a:latin typeface="+mn-lt"/>
            </a:endParaRPr>
          </a:p>
        </p:txBody>
      </p:sp>
      <p:sp>
        <p:nvSpPr>
          <p:cNvPr id="14344" name="TextBox 11"/>
          <p:cNvSpPr txBox="1">
            <a:spLocks noChangeArrowheads="1"/>
          </p:cNvSpPr>
          <p:nvPr/>
        </p:nvSpPr>
        <p:spPr bwMode="auto">
          <a:xfrm>
            <a:off x="304800" y="4343400"/>
            <a:ext cx="1117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Original</a:t>
            </a:r>
            <a:r>
              <a:rPr lang="en-US" sz="1200" b="1">
                <a:latin typeface="Calibri" pitchFamily="34" charset="0"/>
              </a:rPr>
              <a:t> </a:t>
            </a:r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Image</a:t>
            </a:r>
          </a:p>
        </p:txBody>
      </p:sp>
      <p:sp>
        <p:nvSpPr>
          <p:cNvPr id="14345" name="TextBox 12"/>
          <p:cNvSpPr txBox="1">
            <a:spLocks noChangeArrowheads="1"/>
          </p:cNvSpPr>
          <p:nvPr/>
        </p:nvSpPr>
        <p:spPr bwMode="auto">
          <a:xfrm>
            <a:off x="2497138" y="2209800"/>
            <a:ext cx="1644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latin typeface="Calibri" pitchFamily="34" charset="0"/>
              </a:rPr>
              <a:t>Segmentation Mask from</a:t>
            </a:r>
          </a:p>
          <a:p>
            <a:r>
              <a:rPr lang="en-US" sz="1000">
                <a:latin typeface="Calibri" pitchFamily="34" charset="0"/>
              </a:rPr>
              <a:t>Thresholding algorithm only</a:t>
            </a:r>
          </a:p>
        </p:txBody>
      </p:sp>
      <p:sp>
        <p:nvSpPr>
          <p:cNvPr id="14346" name="TextBox 13"/>
          <p:cNvSpPr txBox="1">
            <a:spLocks noChangeArrowheads="1"/>
          </p:cNvSpPr>
          <p:nvPr/>
        </p:nvSpPr>
        <p:spPr bwMode="auto">
          <a:xfrm>
            <a:off x="4267200" y="2209800"/>
            <a:ext cx="3910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latin typeface="Calibri" pitchFamily="34" charset="0"/>
              </a:rPr>
              <a:t>   Background is cleaned up however part of boundary of breast is gone </a:t>
            </a:r>
          </a:p>
          <a:p>
            <a:r>
              <a:rPr lang="en-US" sz="1000">
                <a:latin typeface="Calibri" pitchFamily="34" charset="0"/>
              </a:rPr>
              <a:t>some important Information May be lost there</a:t>
            </a:r>
          </a:p>
        </p:txBody>
      </p:sp>
      <p:grpSp>
        <p:nvGrpSpPr>
          <p:cNvPr id="14347" name="Group 14"/>
          <p:cNvGrpSpPr>
            <a:grpSpLocks/>
          </p:cNvGrpSpPr>
          <p:nvPr/>
        </p:nvGrpSpPr>
        <p:grpSpPr bwMode="auto">
          <a:xfrm>
            <a:off x="2290763" y="3105150"/>
            <a:ext cx="2203450" cy="1619250"/>
            <a:chOff x="2320807" y="2895600"/>
            <a:chExt cx="2202846" cy="1619310"/>
          </a:xfrm>
        </p:grpSpPr>
        <p:pic>
          <p:nvPicPr>
            <p:cNvPr id="14361" name="Picture 7" descr="C:\Users\TEMP.laurent-PC.004\Pictures\2011.07.12  for Osmar\Actual recovered are.png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590800" y="2895600"/>
              <a:ext cx="15240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2" name="TextBox 16"/>
            <p:cNvSpPr txBox="1">
              <a:spLocks noChangeArrowheads="1"/>
            </p:cNvSpPr>
            <p:nvPr/>
          </p:nvSpPr>
          <p:spPr bwMode="auto">
            <a:xfrm>
              <a:off x="2320807" y="4114800"/>
              <a:ext cx="22028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>
                  <a:latin typeface="Calibri" pitchFamily="34" charset="0"/>
                </a:rPr>
                <a:t>Enlarged area at the border of original </a:t>
              </a:r>
            </a:p>
            <a:p>
              <a:pPr algn="ctr"/>
              <a:r>
                <a:rPr lang="en-US" sz="1000">
                  <a:latin typeface="Calibri" pitchFamily="34" charset="0"/>
                </a:rPr>
                <a:t>Mask to recover breast border </a:t>
              </a:r>
            </a:p>
          </p:txBody>
        </p:sp>
      </p:grpSp>
      <p:cxnSp>
        <p:nvCxnSpPr>
          <p:cNvPr id="18" name="Elbow Connector 34"/>
          <p:cNvCxnSpPr/>
          <p:nvPr/>
        </p:nvCxnSpPr>
        <p:spPr>
          <a:xfrm rot="5400000" flipH="1" flipV="1">
            <a:off x="1027113" y="1487487"/>
            <a:ext cx="1295400" cy="152082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267200" y="1676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0" name="TextBox 19"/>
          <p:cNvSpPr txBox="1">
            <a:spLocks noChangeArrowheads="1"/>
          </p:cNvSpPr>
          <p:nvPr/>
        </p:nvSpPr>
        <p:spPr bwMode="auto">
          <a:xfrm>
            <a:off x="2971800" y="6381750"/>
            <a:ext cx="8556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latin typeface="Calibri" pitchFamily="34" charset="0"/>
              </a:rPr>
              <a:t>Dilated mask</a:t>
            </a:r>
          </a:p>
        </p:txBody>
      </p:sp>
      <p:cxnSp>
        <p:nvCxnSpPr>
          <p:cNvPr id="21" name="Straight Arrow Connector 20"/>
          <p:cNvCxnSpPr>
            <a:stCxn id="14345" idx="2"/>
            <a:endCxn id="16" idx="0"/>
          </p:cNvCxnSpPr>
          <p:nvPr/>
        </p:nvCxnSpPr>
        <p:spPr>
          <a:xfrm rot="16200000" flipH="1">
            <a:off x="3073401" y="2855912"/>
            <a:ext cx="4953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191000" y="371475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752600" y="379095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362" idx="2"/>
            <a:endCxn id="9" idx="0"/>
          </p:cNvCxnSpPr>
          <p:nvPr/>
        </p:nvCxnSpPr>
        <p:spPr>
          <a:xfrm rot="16200000" flipH="1">
            <a:off x="3213101" y="4903787"/>
            <a:ext cx="36195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5" name="TextBox 24"/>
          <p:cNvSpPr txBox="1">
            <a:spLocks noChangeArrowheads="1"/>
          </p:cNvSpPr>
          <p:nvPr/>
        </p:nvSpPr>
        <p:spPr bwMode="auto">
          <a:xfrm>
            <a:off x="5105400" y="4402138"/>
            <a:ext cx="20621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latin typeface="Calibri" pitchFamily="34" charset="0"/>
              </a:rPr>
              <a:t>Border Area to perform recovery on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16200000" flipH="1">
            <a:off x="5903119" y="2851944"/>
            <a:ext cx="5222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355" idx="2"/>
            <a:endCxn id="10" idx="0"/>
          </p:cNvCxnSpPr>
          <p:nvPr/>
        </p:nvCxnSpPr>
        <p:spPr>
          <a:xfrm rot="16200000" flipH="1">
            <a:off x="5910263" y="4873625"/>
            <a:ext cx="457200" cy="6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34"/>
          <p:cNvCxnSpPr>
            <a:stCxn id="14344" idx="2"/>
          </p:cNvCxnSpPr>
          <p:nvPr/>
        </p:nvCxnSpPr>
        <p:spPr>
          <a:xfrm rot="16200000" flipH="1">
            <a:off x="1331119" y="4152106"/>
            <a:ext cx="866775" cy="180181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343400" y="569595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extBox 29"/>
          <p:cNvSpPr txBox="1">
            <a:spLocks noChangeArrowheads="1"/>
          </p:cNvSpPr>
          <p:nvPr/>
        </p:nvSpPr>
        <p:spPr bwMode="auto">
          <a:xfrm>
            <a:off x="5029200" y="6381750"/>
            <a:ext cx="2333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rgbClr val="C00000"/>
                </a:solidFill>
                <a:latin typeface="Calibri" pitchFamily="34" charset="0"/>
              </a:rPr>
              <a:t>Segmented image after border recovery </a:t>
            </a:r>
          </a:p>
          <a:p>
            <a:pPr algn="ctr"/>
            <a:r>
              <a:rPr lang="en-US" sz="1000" b="1">
                <a:solidFill>
                  <a:srgbClr val="C00000"/>
                </a:solidFill>
                <a:latin typeface="Calibri" pitchFamily="34" charset="0"/>
              </a:rPr>
              <a:t>has a much better breast boundary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70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laurent</dc:creator>
  <cp:lastModifiedBy>zaiane</cp:lastModifiedBy>
  <cp:revision>3</cp:revision>
  <dcterms:created xsi:type="dcterms:W3CDTF">2011-08-10T18:02:30Z</dcterms:created>
  <dcterms:modified xsi:type="dcterms:W3CDTF">2011-08-10T18:42:54Z</dcterms:modified>
</cp:coreProperties>
</file>